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21" r:id="rId12"/>
    <p:sldId id="391" r:id="rId13"/>
    <p:sldId id="3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50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6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7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Computing 101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 err="1"/>
              <a:t>Kein</a:t>
            </a:r>
            <a:r>
              <a:rPr lang="en-US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79CF-711D-2559-C271-ACB2D68E6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A698A-9295-FBDC-803A-FFE3293E53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CCDD5AE-25F4-5838-3161-F8E79B0C8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DD970B-D1C7-456A-8ADF-6057C8D2AF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F5CC839-3825-8BAC-B825-9DE54692A4B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09529-820D-482C-E754-AD0318D8E8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7928FB-FE58-C47E-4F6E-64F9DDE67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D078EA-5023-1561-1DAD-018C2CE2FE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1CD01B-323B-4978-2F12-623482F521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C017F4-0193-BB00-E93B-F65A5B2BB4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0E6BC3-58BE-FA50-2ADD-3DB452234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A0B1F-A84F-88D8-1022-0D433E43D8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966460-4C97-6769-AB83-22D4A29B91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740A65D-8DD5-A78F-6CB5-6D54F20A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FB677C8-296B-BC4E-C5CA-FDC4C462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D32B4C-000E-A666-CABE-58E40EB5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2052" name="Picture 4" descr="Kermit the Frog | Disney Muppets">
            <a:extLst>
              <a:ext uri="{FF2B5EF4-FFF2-40B4-BE49-F238E27FC236}">
                <a16:creationId xmlns:a16="http://schemas.microsoft.com/office/drawing/2014/main" id="{A4E11694-E9EA-62C8-BC06-3B6A01C9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9707"/>
            <a:ext cx="12192000" cy="77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2E5075-38A7-B41B-C738-72598828183E}"/>
              </a:ext>
            </a:extLst>
          </p:cNvPr>
          <p:cNvSpPr txBox="1"/>
          <p:nvPr/>
        </p:nvSpPr>
        <p:spPr>
          <a:xfrm>
            <a:off x="327171" y="-43908"/>
            <a:ext cx="113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bye</a:t>
            </a:r>
            <a:endParaRPr lang="en-N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13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10474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96772"/>
            <a:ext cx="3565525" cy="4496054"/>
          </a:xfrm>
        </p:spPr>
        <p:txBody>
          <a:bodyPr/>
          <a:lstStyle/>
          <a:p>
            <a:r>
              <a:rPr lang="en-US" dirty="0"/>
              <a:t>Introduction – (what is this all about)</a:t>
            </a:r>
          </a:p>
          <a:p>
            <a:r>
              <a:rPr lang="en-US" dirty="0"/>
              <a:t>Getting Started – (what research did you do)</a:t>
            </a:r>
          </a:p>
          <a:p>
            <a:r>
              <a:rPr lang="en-US" dirty="0"/>
              <a:t>Interview Description – (who was the user, what are their needs)</a:t>
            </a:r>
          </a:p>
          <a:p>
            <a:r>
              <a:rPr lang="en-US" dirty="0"/>
              <a:t>Selection – (explain a few considerations) </a:t>
            </a:r>
          </a:p>
          <a:p>
            <a:r>
              <a:rPr lang="en-US" dirty="0"/>
              <a:t>Justification – (why does this fit the users needs)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499"/>
            <a:ext cx="6221412" cy="1750257"/>
          </a:xfrm>
          <a:noFill/>
        </p:spPr>
        <p:txBody>
          <a:bodyPr>
            <a:normAutofit/>
          </a:bodyPr>
          <a:lstStyle/>
          <a:p>
            <a:r>
              <a:rPr lang="en-US" dirty="0"/>
              <a:t>We are here to show you what the best options for a specific person. (pc/laptop)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92983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Getting Started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We hunted down all the important Information's on computers we could find to make the best decision for our client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5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9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Interview Description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The user was a student at Kerikeri high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He didn’t have much of a price range( nothing too expensive)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He wanted to document things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And it would also be used for gaming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And it would have to be portable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3" r="1793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2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59" y="11942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416" y="-1736271"/>
            <a:ext cx="394563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Selection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7355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At first we scoured the internet for th</a:t>
            </a:r>
            <a:r>
              <a:rPr lang="en-US" dirty="0"/>
              <a:t>e best pc until we realized that he needed it to be portable 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8F1DC-AB4D-E4FB-C98D-E89DE5AFE024}"/>
              </a:ext>
            </a:extLst>
          </p:cNvPr>
          <p:cNvSpPr txBox="1"/>
          <p:nvPr/>
        </p:nvSpPr>
        <p:spPr>
          <a:xfrm>
            <a:off x="550863" y="1735463"/>
            <a:ext cx="47146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Surface Laptop 5 ($899)</a:t>
            </a:r>
          </a:p>
          <a:p>
            <a:endParaRPr lang="en-US" sz="3600" dirty="0"/>
          </a:p>
          <a:p>
            <a:r>
              <a:rPr lang="en-US" sz="3600" dirty="0"/>
              <a:t>Gaming mouse ($105)</a:t>
            </a:r>
          </a:p>
          <a:p>
            <a:endParaRPr lang="en-US" sz="3600" dirty="0"/>
          </a:p>
          <a:p>
            <a:r>
              <a:rPr lang="en-US" sz="3600" dirty="0"/>
              <a:t>SSD card ($59)</a:t>
            </a:r>
          </a:p>
          <a:p>
            <a:r>
              <a:rPr lang="en-US" dirty="0"/>
              <a:t> </a:t>
            </a:r>
            <a:endParaRPr lang="en-NZ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D41CDE-EA62-76D9-FB9A-210B2573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126" y="4060102"/>
            <a:ext cx="4578567" cy="3053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2EE1E9-E7D2-6B73-C6B3-DCCA7EBC3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126" y="1266494"/>
            <a:ext cx="4533720" cy="27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0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4731351" cy="114551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Justification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953665"/>
            <a:ext cx="5437187" cy="4139161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kern="1200" dirty="0">
                <a:latin typeface="+mn-lt"/>
                <a:ea typeface="+mn-ea"/>
                <a:cs typeface="+mn-cs"/>
              </a:rPr>
              <a:t>Laptop is portable and relatively cheap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G</a:t>
            </a:r>
            <a:r>
              <a:rPr lang="en-US" sz="3200" kern="1200" dirty="0">
                <a:latin typeface="+mn-lt"/>
                <a:ea typeface="+mn-ea"/>
                <a:cs typeface="+mn-cs"/>
              </a:rPr>
              <a:t>aming mouse for gaming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And SSD card for more storage and space for games</a:t>
            </a:r>
            <a:r>
              <a:rPr lang="en-US" sz="3200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This specific Student will get a laptop,  SSD card and gaming mouse for only </a:t>
            </a:r>
            <a:r>
              <a:rPr lang="en-US" sz="2400" u="sng" dirty="0"/>
              <a:t>$ 1063</a:t>
            </a:r>
            <a:endParaRPr lang="en-US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Niels and </a:t>
            </a:r>
            <a:r>
              <a:rPr lang="en-US" dirty="0" err="1"/>
              <a:t>lenny</a:t>
            </a:r>
            <a:endParaRPr lang="en-US" dirty="0"/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283D0-277E-4B19-E596-328E395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7"/>
            <a:ext cx="12192000" cy="68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{AA7359F9-CD37-4052-963F-EC1E2311803D}tf33713516_win32</Template>
  <TotalTime>60</TotalTime>
  <Words>323</Words>
  <Application>Microsoft Office PowerPoint</Application>
  <PresentationFormat>Widescreen</PresentationFormat>
  <Paragraphs>69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Walbaum Display</vt:lpstr>
      <vt:lpstr>3DFloatVTI</vt:lpstr>
      <vt:lpstr>Computing 101</vt:lpstr>
      <vt:lpstr>Agenda</vt:lpstr>
      <vt:lpstr>Introduction</vt:lpstr>
      <vt:lpstr>Getting Started</vt:lpstr>
      <vt:lpstr>Interview Description</vt:lpstr>
      <vt:lpstr>Selection</vt:lpstr>
      <vt:lpstr>Justification</vt:lpstr>
      <vt:lpstr>Summary</vt:lpstr>
      <vt:lpstr>Thank You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Zack Holly</dc:creator>
  <cp:lastModifiedBy>Lenny Leisse</cp:lastModifiedBy>
  <cp:revision>2</cp:revision>
  <dcterms:created xsi:type="dcterms:W3CDTF">2022-05-31T00:59:22Z</dcterms:created>
  <dcterms:modified xsi:type="dcterms:W3CDTF">2023-05-15T01:15:22Z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